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56"/>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5.svg"/><Relationship Id="rId1" Type="http://schemas.openxmlformats.org/officeDocument/2006/relationships/image" Target="../media/image122.png"/><Relationship Id="rId6" Type="http://schemas.openxmlformats.org/officeDocument/2006/relationships/image" Target="../media/image119.svg"/><Relationship Id="rId5" Type="http://schemas.openxmlformats.org/officeDocument/2006/relationships/image" Target="../media/image12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I would like to thank you for waking up early after the waterpark party last night and joining me this morning on the last day of CodeMash.</a:t>
            </a:r>
          </a:p>
          <a:p>
            <a:endParaRPr lang="en-US" dirty="0"/>
          </a:p>
          <a:p>
            <a:r>
              <a:rPr lang="en-US" dirty="0"/>
              <a:t>My goal today is to cover over fifty years of version control history in less than an hour.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 if you wanted to make a backup.</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consultant at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mostly in .NET and Typescript these days, but I have a past littered with languages. I've managed to stave off specialization and have remained a jack of all trades, master of none.</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else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every year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a:t>
            </a:r>
            <a:r>
              <a:rPr lang="en-US"/>
              <a:t>was starting.</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6.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3.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137.emf"/></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42.svg"/></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8.xml"/><Relationship Id="rId1" Type="http://schemas.openxmlformats.org/officeDocument/2006/relationships/slideLayout" Target="../slideLayouts/slideLayout4.xml"/><Relationship Id="rId5" Type="http://schemas.openxmlformats.org/officeDocument/2006/relationships/image" Target="../media/image154.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2932</TotalTime>
  <Words>13771</Words>
  <Application>Microsoft Macintosh PowerPoint</Application>
  <PresentationFormat>Widescreen</PresentationFormat>
  <Paragraphs>817</Paragraphs>
  <Slides>120</Slides>
  <Notes>118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25</cp:revision>
  <dcterms:created xsi:type="dcterms:W3CDTF">2020-01-03T19:49:38Z</dcterms:created>
  <dcterms:modified xsi:type="dcterms:W3CDTF">2020-01-05T20:41:43Z</dcterms:modified>
</cp:coreProperties>
</file>